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E204-8B68-4840-90A5-7BA2029B54C9}" type="datetimeFigureOut">
              <a:rPr lang="it-IT" smtClean="0"/>
              <a:t>22/05/2018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FB93A-984F-4F9B-B387-592996F482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4135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E204-8B68-4840-90A5-7BA2029B54C9}" type="datetimeFigureOut">
              <a:rPr lang="it-IT" smtClean="0"/>
              <a:t>22/05/2018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FB93A-984F-4F9B-B387-592996F482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651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E204-8B68-4840-90A5-7BA2029B54C9}" type="datetimeFigureOut">
              <a:rPr lang="it-IT" smtClean="0"/>
              <a:t>22/05/2018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FB93A-984F-4F9B-B387-592996F482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2387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E204-8B68-4840-90A5-7BA2029B54C9}" type="datetimeFigureOut">
              <a:rPr lang="it-IT" smtClean="0"/>
              <a:t>22/05/2018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FB93A-984F-4F9B-B387-592996F482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073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E204-8B68-4840-90A5-7BA2029B54C9}" type="datetimeFigureOut">
              <a:rPr lang="it-IT" smtClean="0"/>
              <a:t>22/05/2018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FB93A-984F-4F9B-B387-592996F482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2751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E204-8B68-4840-90A5-7BA2029B54C9}" type="datetimeFigureOut">
              <a:rPr lang="it-IT" smtClean="0"/>
              <a:t>22/05/2018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FB93A-984F-4F9B-B387-592996F482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7533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E204-8B68-4840-90A5-7BA2029B54C9}" type="datetimeFigureOut">
              <a:rPr lang="it-IT" smtClean="0"/>
              <a:t>22/05/2018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FB93A-984F-4F9B-B387-592996F482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3189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E204-8B68-4840-90A5-7BA2029B54C9}" type="datetimeFigureOut">
              <a:rPr lang="it-IT" smtClean="0"/>
              <a:t>22/05/2018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FB93A-984F-4F9B-B387-592996F482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7314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E204-8B68-4840-90A5-7BA2029B54C9}" type="datetimeFigureOut">
              <a:rPr lang="it-IT" smtClean="0"/>
              <a:t>22/05/2018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FB93A-984F-4F9B-B387-592996F482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0374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E204-8B68-4840-90A5-7BA2029B54C9}" type="datetimeFigureOut">
              <a:rPr lang="it-IT" smtClean="0"/>
              <a:t>22/05/2018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FB93A-984F-4F9B-B387-592996F482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97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E204-8B68-4840-90A5-7BA2029B54C9}" type="datetimeFigureOut">
              <a:rPr lang="it-IT" smtClean="0"/>
              <a:t>22/05/2018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FB93A-984F-4F9B-B387-592996F482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646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1E204-8B68-4840-90A5-7BA2029B54C9}" type="datetimeFigureOut">
              <a:rPr lang="it-IT" smtClean="0"/>
              <a:t>22/05/2018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FB93A-984F-4F9B-B387-592996F482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200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/>
          <p:cNvGrpSpPr/>
          <p:nvPr/>
        </p:nvGrpSpPr>
        <p:grpSpPr>
          <a:xfrm>
            <a:off x="2180297" y="908720"/>
            <a:ext cx="1903085" cy="1027276"/>
            <a:chOff x="2180297" y="908720"/>
            <a:chExt cx="1903085" cy="1027276"/>
          </a:xfrm>
        </p:grpSpPr>
        <p:sp>
          <p:nvSpPr>
            <p:cNvPr id="4" name="Rettangolo arrotondato 3"/>
            <p:cNvSpPr/>
            <p:nvPr/>
          </p:nvSpPr>
          <p:spPr>
            <a:xfrm>
              <a:off x="2411760" y="908720"/>
              <a:ext cx="1440160" cy="60621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3600" b="1" dirty="0" smtClean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37</a:t>
              </a:r>
              <a:endParaRPr lang="it-IT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5" name="Rettangolo 4"/>
            <p:cNvSpPr/>
            <p:nvPr/>
          </p:nvSpPr>
          <p:spPr>
            <a:xfrm>
              <a:off x="2180297" y="1412776"/>
              <a:ext cx="190308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800" b="1" dirty="0" smtClean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Iscritti</a:t>
              </a:r>
              <a:endParaRPr lang="it-IT" sz="20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81368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2</Words>
  <Application>Microsoft Office PowerPoint</Application>
  <PresentationFormat>Presentazione su schermo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Svapo</dc:creator>
  <cp:lastModifiedBy>Svapo</cp:lastModifiedBy>
  <cp:revision>3</cp:revision>
  <dcterms:created xsi:type="dcterms:W3CDTF">2018-05-22T09:36:21Z</dcterms:created>
  <dcterms:modified xsi:type="dcterms:W3CDTF">2018-05-22T16:10:37Z</dcterms:modified>
</cp:coreProperties>
</file>